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4F6EC-1CC4-40A3-ADDA-A0F26BB72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FBE6E0-8847-4927-B8D8-433A2A732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09EDC-2E0F-483E-B8C7-68A5FB62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CD500-C877-43DB-9320-0A7E800E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9C4832-F582-40F4-9694-375E4DEC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9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9BE6B-09C4-47E5-B6DB-1F183DFF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54C79-EB88-4788-A221-763142E7E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B07F0-DA68-467D-B8A4-A7A6D3F3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BFB3B-C7FA-48E3-A8A2-00C47E3CD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8059C-E5C9-46B0-BBBC-DC25ABB5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6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29E3F9-7926-4729-8A46-C22A0DBED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CE5217-84D7-4980-9BAB-B6B79F5F7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E96FE-E13B-43A8-A82D-A89227E06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92EE5-825F-4722-801A-FF3864FF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1BAC2-B493-4C2F-8932-E040F439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27F72-A938-4B71-B136-309F10B7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1DA18-B167-4054-9CC5-BB499ECB5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2F397-1B57-45D4-B8E6-328773A4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3E9C9F-23B6-4D48-88E1-B3DC50C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342E99-5E07-4411-95EC-B6CB01FE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198D0-F59D-4E8F-BF03-590462D6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A1326D-84C8-4C0A-8EB3-084CB4175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813412-BCEC-47CA-8395-5C2AE60B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35248-3C71-4CC2-BCAD-A7660583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8B9C7-7109-42A1-859D-14FC35DE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9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90AFF-D1DA-4BAD-A95C-18E4DA56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795EFB-A30F-422E-B3B6-DFF106A66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19D73-9264-4C9B-9AD5-E606FF64A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54C897-14F1-4D94-B7AB-C86133E19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3AFDF1-75B5-4B50-B59F-DF56E9F95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9BA414-2B95-4C24-8D17-4D616446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6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C2191-F851-4BAF-B6DD-A2BC3020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51C39-D0CC-4925-8498-B1959AE3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14AFE-E1F8-42B6-AC7E-587D236BD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D4B72A-8753-4B99-9473-554B24A50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3366D8-B050-46C2-8212-DAA514B560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ACC83D-82D5-4667-A796-9F7E3099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5F5A49-B84E-4BAD-ABF0-8301928E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4353C6-54C7-4F68-B25D-F7CE4832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71832-44B5-450B-BBC1-F80E46E5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2A810D-E468-4D2D-A874-7FBCA609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210B3-BFB8-4FD8-BA3A-3BAAC266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827B9F-C960-425C-B0CD-D3A2264D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8D61C1-5ABD-4C1A-9AA1-7562E8C2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63EC86-1D56-4F81-868F-D805FA27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F00025-4222-4147-8288-FC3DCE3C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87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D0EB1-85E1-4CC9-9D4C-EA820418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A013A5-C724-4B2C-96F0-F5D888780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FA085D-C53A-4C14-AA2B-FEC96980D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981D8D-CD0C-46F7-99EC-F1315314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93818A-C981-459C-873F-74927090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960A8-C4EE-4916-BC85-B7F55734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FB7F4-1EBE-42A4-A876-AC8EF059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ABB0BB-C85C-483D-967F-0FBD53468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8EB028-647C-47E4-9F63-F61764E40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169C6E-1E9C-4937-8840-DF8DE999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CA361-FAFF-4886-81DE-0323A56C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D13721-C736-4730-9847-E41066BC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394EE-1FD1-4A85-9BA3-731099E5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4E8C7D-2D2F-485A-9028-A95397CF4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61B6F-452C-4C90-800A-895A8ABBAA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E8A24-6056-4145-8C0A-85AA7365C752}" type="datetimeFigureOut">
              <a:rPr lang="ru-RU" smtClean="0"/>
              <a:t>12.12.2020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83254-C64F-4259-AF23-835F4AD94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B4084-578D-4EFA-AEC4-D6038C903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35D17-8DBF-4042-B209-C462491DB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1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2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98C2D-32D5-4535-95CA-D53D68165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46892"/>
            <a:ext cx="11740896" cy="1111108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Презентация по русскому языку</a:t>
            </a: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на тему:</a:t>
            </a: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36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«Словарное слово – путешественник»</a:t>
            </a:r>
            <a:br>
              <a:rPr lang="ru-RU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выполнила ученица 4 класса</a:t>
            </a:r>
            <a:br>
              <a:rPr lang="ru-RU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Федоровской школы</a:t>
            </a:r>
            <a:br>
              <a:rPr lang="ru-RU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ru-RU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Тазина Яна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77E6C8-E1DA-4E90-8CFF-4A279AC4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421" y="7103014"/>
            <a:ext cx="9144000" cy="45719"/>
          </a:xfrm>
        </p:spPr>
        <p:txBody>
          <a:bodyPr>
            <a:noAutofit/>
          </a:bodyPr>
          <a:lstStyle/>
          <a:p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4" name="nablyudaya-za-oblakami-2139(1)">
            <a:hlinkClick r:id="" action="ppaction://media"/>
            <a:extLst>
              <a:ext uri="{FF2B5EF4-FFF2-40B4-BE49-F238E27FC236}">
                <a16:creationId xmlns:a16="http://schemas.microsoft.com/office/drawing/2014/main" id="{5EA66B77-6544-440C-96D7-9D4E99CAB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1808" y="1356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8A15C-3BD7-4D33-9FC4-AFDB1906BBC3}"/>
              </a:ext>
            </a:extLst>
          </p:cNvPr>
          <p:cNvSpPr txBox="1"/>
          <p:nvPr/>
        </p:nvSpPr>
        <p:spPr>
          <a:xfrm>
            <a:off x="1630864" y="1961941"/>
            <a:ext cx="3742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Много он чего видал,</a:t>
            </a:r>
            <a:br>
              <a:rPr lang="ru-RU" dirty="0"/>
            </a:br>
            <a:r>
              <a:rPr lang="ru-RU" dirty="0"/>
              <a:t>В многих странах побывал,</a:t>
            </a:r>
            <a:br>
              <a:rPr lang="ru-RU" dirty="0"/>
            </a:br>
            <a:r>
              <a:rPr lang="ru-RU" dirty="0"/>
              <a:t>Не актер он, не артист,</a:t>
            </a:r>
            <a:br>
              <a:rPr lang="ru-RU" dirty="0"/>
            </a:br>
            <a:r>
              <a:rPr lang="ru-RU" dirty="0"/>
              <a:t>Всего </a:t>
            </a:r>
            <a:r>
              <a:rPr lang="ru-RU" dirty="0" err="1"/>
              <a:t>навсего</a:t>
            </a:r>
            <a:r>
              <a:rPr lang="ru-RU" dirty="0"/>
              <a:t>......( Путешественник).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C9BF5-584C-47D8-AE8C-74CE404A4396}"/>
              </a:ext>
            </a:extLst>
          </p:cNvPr>
          <p:cNvSpPr txBox="1"/>
          <p:nvPr/>
        </p:nvSpPr>
        <p:spPr>
          <a:xfrm>
            <a:off x="146304" y="4498848"/>
            <a:ext cx="4326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Ездит, ходит и летает,</a:t>
            </a:r>
            <a:br>
              <a:rPr lang="ru-RU" dirty="0"/>
            </a:br>
            <a:r>
              <a:rPr lang="ru-RU" dirty="0"/>
              <a:t>Много видит, много знает,</a:t>
            </a:r>
            <a:br>
              <a:rPr lang="ru-RU" dirty="0"/>
            </a:br>
            <a:r>
              <a:rPr lang="ru-RU" dirty="0"/>
              <a:t>Ночью он в пути и днем,</a:t>
            </a:r>
            <a:br>
              <a:rPr lang="ru-RU" dirty="0"/>
            </a:br>
            <a:r>
              <a:rPr lang="ru-RU" dirty="0"/>
              <a:t>Как мы все его зовем? ( Путешественник).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15AA6-4E16-495A-92A5-64C2197A23E6}"/>
              </a:ext>
            </a:extLst>
          </p:cNvPr>
          <p:cNvSpPr txBox="1"/>
          <p:nvPr/>
        </p:nvSpPr>
        <p:spPr>
          <a:xfrm>
            <a:off x="4347683" y="389756"/>
            <a:ext cx="2978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Загадки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84671E-6C19-4494-8CC0-AE84EA50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0" y="1425492"/>
            <a:ext cx="5754624" cy="44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1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3B61B9-AC04-4E2C-B9B1-4318E5ED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146304"/>
            <a:ext cx="11253216" cy="65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51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2EBDE-69C8-416D-B83D-069E0111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58496"/>
            <a:ext cx="4420743" cy="1072896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Кто такой путешественник?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234303B-43B9-40B5-BD87-C2304CD16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158496"/>
            <a:ext cx="6742176" cy="654100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454555A-7D80-42EB-A1DC-73480C130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304" y="1365504"/>
            <a:ext cx="4530471" cy="53340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</a:t>
            </a:r>
            <a:r>
              <a:rPr lang="ru-RU" sz="2400" dirty="0">
                <a:effectLst/>
              </a:rPr>
              <a:t>утешественником называют человека, совершающего пеший тур или поездку на каком-либо транспорте в свое свободное время.</a:t>
            </a:r>
          </a:p>
          <a:p>
            <a:pPr algn="ctr"/>
            <a:r>
              <a:rPr lang="ru-RU" sz="2400" dirty="0">
                <a:effectLst/>
              </a:rPr>
              <a:t>Нельзя назвать путешественником человека, который единожды побывал где-то. Настоящий путешественник объездил большую часть света, многое видел и ему есть что рассказать.</a:t>
            </a:r>
            <a:br>
              <a:rPr lang="ru-RU" sz="2400" dirty="0">
                <a:effectLst/>
              </a:rPr>
            </a:br>
            <a:endParaRPr lang="ru-RU" sz="2400" dirty="0">
              <a:effectLst/>
            </a:endParaRPr>
          </a:p>
          <a:p>
            <a:pPr algn="ctr"/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240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>
              <a:lumMod val="60000"/>
              <a:lumOff val="40000"/>
            </a:schemeClr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8C9B0-FFF8-48E9-83CA-68A2FEBD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169588" cy="84734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Что такое словарные слова?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2D7C8E-35BE-485A-96EF-46248297E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104" y="5535168"/>
            <a:ext cx="236284" cy="32588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4E8E0D-A772-489D-9E52-DBD6ADDDA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8784" y="2511552"/>
            <a:ext cx="10707752" cy="2405126"/>
          </a:xfrm>
        </p:spPr>
        <p:txBody>
          <a:bodyPr>
            <a:noAutofit/>
          </a:bodyPr>
          <a:lstStyle/>
          <a:p>
            <a:r>
              <a:rPr lang="ru-RU" sz="4400" dirty="0">
                <a:latin typeface="Bahnschrift Condensed" panose="020B0502040204020203" pitchFamily="34" charset="0"/>
              </a:rPr>
              <a:t>Словарные слова – это слова, правописание которых нельзя проверить ни одним правилом русского языка , слово «путешественник» - одно из них.</a:t>
            </a:r>
          </a:p>
        </p:txBody>
      </p:sp>
    </p:spTree>
    <p:extLst>
      <p:ext uri="{BB962C8B-B14F-4D97-AF65-F5344CB8AC3E}">
        <p14:creationId xmlns:p14="http://schemas.microsoft.com/office/powerpoint/2010/main" val="178167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43EF9C-C457-4293-81B5-34D7DC7A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09" y="1609345"/>
            <a:ext cx="7717536" cy="4768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50F3D-27B7-4677-AB47-B78B1EB7B4BC}"/>
              </a:ext>
            </a:extLst>
          </p:cNvPr>
          <p:cNvSpPr txBox="1"/>
          <p:nvPr/>
        </p:nvSpPr>
        <p:spPr>
          <a:xfrm>
            <a:off x="3608832" y="353568"/>
            <a:ext cx="4511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Разбор слова по составу</a:t>
            </a:r>
          </a:p>
        </p:txBody>
      </p:sp>
    </p:spTree>
    <p:extLst>
      <p:ext uri="{BB962C8B-B14F-4D97-AF65-F5344CB8AC3E}">
        <p14:creationId xmlns:p14="http://schemas.microsoft.com/office/powerpoint/2010/main" val="1973656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FF482A-E60C-4FE5-B159-0F4080DBF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609344"/>
            <a:ext cx="8934450" cy="5153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263A50-ED67-4340-BA1A-3C3C04677CB9}"/>
              </a:ext>
            </a:extLst>
          </p:cNvPr>
          <p:cNvSpPr txBox="1"/>
          <p:nvPr/>
        </p:nvSpPr>
        <p:spPr>
          <a:xfrm>
            <a:off x="1755648" y="280416"/>
            <a:ext cx="854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Звуко – буквенный разбор</a:t>
            </a:r>
          </a:p>
        </p:txBody>
      </p:sp>
    </p:spTree>
    <p:extLst>
      <p:ext uri="{BB962C8B-B14F-4D97-AF65-F5344CB8AC3E}">
        <p14:creationId xmlns:p14="http://schemas.microsoft.com/office/powerpoint/2010/main" val="403200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A4C6C-234C-466A-9FE6-3B8367C6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109093"/>
            <a:ext cx="10515600" cy="1325563"/>
          </a:xfrm>
        </p:spPr>
        <p:txBody>
          <a:bodyPr/>
          <a:lstStyle/>
          <a:p>
            <a:pPr algn="ctr"/>
            <a:r>
              <a:rPr lang="ru-RU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Разбор слова,</a:t>
            </a:r>
            <a:br>
              <a:rPr lang="ru-RU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как имя существительное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63F6F-CC44-4369-95E4-5D0AC0F1F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путешественник- сущ. (кто?) , н . ф- путешественник , нарицательное, одушевлённое, 2 склонение, мужской род, Именительный падеж, единственное число.  </a:t>
            </a:r>
          </a:p>
        </p:txBody>
      </p:sp>
    </p:spTree>
    <p:extLst>
      <p:ext uri="{BB962C8B-B14F-4D97-AF65-F5344CB8AC3E}">
        <p14:creationId xmlns:p14="http://schemas.microsoft.com/office/powerpoint/2010/main" val="4243246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19E452-F8FA-4A08-AD76-4122E98A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774" y="0"/>
            <a:ext cx="6486525" cy="6560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B11649-9842-4D76-AE83-9F2490464647}"/>
              </a:ext>
            </a:extLst>
          </p:cNvPr>
          <p:cNvSpPr txBox="1"/>
          <p:nvPr/>
        </p:nvSpPr>
        <p:spPr>
          <a:xfrm>
            <a:off x="648585" y="1403497"/>
            <a:ext cx="3976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Изменение по падежам</a:t>
            </a:r>
          </a:p>
          <a:p>
            <a:r>
              <a:rPr lang="ru-RU" sz="44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в ед. и мн. числах</a:t>
            </a:r>
          </a:p>
        </p:txBody>
      </p:sp>
    </p:spTree>
    <p:extLst>
      <p:ext uri="{BB962C8B-B14F-4D97-AF65-F5344CB8AC3E}">
        <p14:creationId xmlns:p14="http://schemas.microsoft.com/office/powerpoint/2010/main" val="60069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2CD8C7-E761-417A-A9CD-D3617B39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33" y="2590799"/>
            <a:ext cx="10930269" cy="3405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B4C98-2661-4E7B-BBAC-EFA324751543}"/>
              </a:ext>
            </a:extLst>
          </p:cNvPr>
          <p:cNvSpPr txBox="1"/>
          <p:nvPr/>
        </p:nvSpPr>
        <p:spPr>
          <a:xfrm>
            <a:off x="4401878" y="676572"/>
            <a:ext cx="52950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Ребус</a:t>
            </a:r>
          </a:p>
        </p:txBody>
      </p:sp>
    </p:spTree>
    <p:extLst>
      <p:ext uri="{BB962C8B-B14F-4D97-AF65-F5344CB8AC3E}">
        <p14:creationId xmlns:p14="http://schemas.microsoft.com/office/powerpoint/2010/main" val="73328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9255E2-CD5D-40FB-AD07-29CCAA72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704" y="542600"/>
            <a:ext cx="10070592" cy="567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142</Words>
  <Application>Microsoft Office PowerPoint</Application>
  <PresentationFormat>Широкоэкранный</PresentationFormat>
  <Paragraphs>16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Bahnschrift Condensed</vt:lpstr>
      <vt:lpstr>Calibri</vt:lpstr>
      <vt:lpstr>Calibri Light</vt:lpstr>
      <vt:lpstr>Тема Office</vt:lpstr>
      <vt:lpstr>Презентация по русскому языку на тему:   «Словарное слово – путешественник»    выполнила ученица 4 класса Федоровской школы  Тазина Яна</vt:lpstr>
      <vt:lpstr>Кто такой путешественник?</vt:lpstr>
      <vt:lpstr>Что такое словарные слова?</vt:lpstr>
      <vt:lpstr>Презентация PowerPoint</vt:lpstr>
      <vt:lpstr>Презентация PowerPoint</vt:lpstr>
      <vt:lpstr>Разбор слова, как имя существительное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русскому языку выполнила ученица 4 класса на тему словарное слово путешественник  Тазина Яна</dc:title>
  <dc:creator>User</dc:creator>
  <cp:lastModifiedBy>User</cp:lastModifiedBy>
  <cp:revision>20</cp:revision>
  <dcterms:created xsi:type="dcterms:W3CDTF">2020-12-12T09:26:16Z</dcterms:created>
  <dcterms:modified xsi:type="dcterms:W3CDTF">2020-12-12T12:21:24Z</dcterms:modified>
</cp:coreProperties>
</file>