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3" r:id="rId3"/>
    <p:sldId id="278" r:id="rId4"/>
    <p:sldId id="270" r:id="rId5"/>
    <p:sldId id="274" r:id="rId6"/>
    <p:sldId id="279" r:id="rId7"/>
    <p:sldId id="275" r:id="rId8"/>
    <p:sldId id="282" r:id="rId9"/>
    <p:sldId id="283" r:id="rId10"/>
    <p:sldId id="280" r:id="rId11"/>
    <p:sldId id="281" r:id="rId12"/>
    <p:sldId id="276" r:id="rId13"/>
    <p:sldId id="285" r:id="rId14"/>
    <p:sldId id="284" r:id="rId15"/>
    <p:sldId id="287" r:id="rId16"/>
    <p:sldId id="286" r:id="rId17"/>
    <p:sldId id="290" r:id="rId18"/>
    <p:sldId id="289" r:id="rId19"/>
    <p:sldId id="288" r:id="rId20"/>
    <p:sldId id="29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1" autoAdjust="0"/>
    <p:restoredTop sz="94660"/>
  </p:normalViewPr>
  <p:slideViewPr>
    <p:cSldViewPr>
      <p:cViewPr varScale="1">
        <p:scale>
          <a:sx n="87" d="100"/>
          <a:sy n="87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E:\&#1043;&#1045;&#1056;&#1054;&#1048;%20&#1042;&#1054;&#1049;&#1053;&#1067;\&#1055;&#1086;&#1082;&#1083;&#1086;&#1085;&#1080;&#1084;&#1089;&#1103;%20&#1074;&#1077;&#1083;&#1080;&#1082;&#1080;&#1084;%20&#1090;&#1077;&#1084;%20&#1075;&#1086;&#1076;&#1072;&#1084;.mp4" TargetMode="External"/><Relationship Id="rId1" Type="http://schemas.microsoft.com/office/2007/relationships/media" Target="file:///E:\&#1043;&#1045;&#1056;&#1054;&#1048;%20&#1042;&#1054;&#1049;&#1053;&#1067;\&#1055;&#1086;&#1082;&#1083;&#1086;&#1085;&#1080;&#1084;&#1089;&#1103;%20&#1074;&#1077;&#1083;&#1080;&#1082;&#1080;&#1084;%20&#1090;&#1077;&#1084;%20&#1075;&#1086;&#1076;&#1072;&#1084;.mp4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640960" cy="244827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ВЕТЕРАНЫ 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293096"/>
            <a:ext cx="3744416" cy="13681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sz="2400" dirty="0"/>
          </a:p>
        </p:txBody>
      </p:sp>
      <p:pic>
        <p:nvPicPr>
          <p:cNvPr id="4" name="Рисунок 3" descr="IMG_0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2308678"/>
            <a:ext cx="5143536" cy="338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4606232" cy="2447702"/>
          </a:xfrm>
        </p:spPr>
        <p:txBody>
          <a:bodyPr>
            <a:noAutofit/>
          </a:bodyPr>
          <a:lstStyle/>
          <a:p>
            <a:r>
              <a:rPr lang="ru-RU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Грунин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Григорий Иванович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293096"/>
            <a:ext cx="3744416" cy="136815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2400" dirty="0" err="1" smtClean="0"/>
              <a:t>Ранько</a:t>
            </a:r>
            <a:r>
              <a:rPr lang="ru-RU" sz="2400" dirty="0" smtClean="0"/>
              <a:t> Елена Алексеевна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учитель начальных классов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МАОУ лицей №21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г. Иваново</a:t>
            </a:r>
            <a:endParaRPr lang="ru-RU" sz="2400" dirty="0"/>
          </a:p>
        </p:txBody>
      </p:sp>
      <p:pic>
        <p:nvPicPr>
          <p:cNvPr id="4" name="Рисунок 3" descr="ГРУНИН ГРИГОРИЙ ИВАНО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10" y="785794"/>
            <a:ext cx="3911231" cy="521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4606232" cy="230482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Киселев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Василий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Нестерович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293096"/>
            <a:ext cx="3744416" cy="136815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2400" dirty="0" err="1" smtClean="0"/>
              <a:t>Ранько</a:t>
            </a:r>
            <a:r>
              <a:rPr lang="ru-RU" sz="2400" dirty="0" smtClean="0"/>
              <a:t> Елена Алексеевна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учитель начальных классов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МАОУ лицей №21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г. Иваново</a:t>
            </a:r>
            <a:endParaRPr lang="ru-RU" sz="2400" dirty="0"/>
          </a:p>
        </p:txBody>
      </p:sp>
      <p:pic>
        <p:nvPicPr>
          <p:cNvPr id="4" name="Рисунок 3" descr="КИСЕЛЕВ ВАСИЛИЙ НЕСТЕРО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738192"/>
            <a:ext cx="3946932" cy="52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4606232" cy="237626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Митюшин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Михайлович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293096"/>
            <a:ext cx="3744416" cy="136815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2400" dirty="0" err="1" smtClean="0"/>
              <a:t>Ранько</a:t>
            </a:r>
            <a:r>
              <a:rPr lang="ru-RU" sz="2400" dirty="0" smtClean="0"/>
              <a:t> Елена Алексеевна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учитель начальных классов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МАОУ лицей №21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г. Иваново</a:t>
            </a:r>
            <a:endParaRPr lang="ru-RU" sz="2400" dirty="0"/>
          </a:p>
        </p:txBody>
      </p:sp>
      <p:pic>
        <p:nvPicPr>
          <p:cNvPr id="4" name="Рисунок 3" descr="МИТЮШИН НИКОЛАЙ МИХАЙЛО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857232"/>
            <a:ext cx="3857634" cy="51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4891984" cy="2447702"/>
          </a:xfrm>
        </p:spPr>
        <p:txBody>
          <a:bodyPr>
            <a:noAutofit/>
          </a:bodyPr>
          <a:lstStyle/>
          <a:p>
            <a:r>
              <a:rPr lang="ru-RU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Полишкин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Анатольевич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293096"/>
            <a:ext cx="3744416" cy="136815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2400" dirty="0" err="1" smtClean="0"/>
              <a:t>Ранько</a:t>
            </a:r>
            <a:r>
              <a:rPr lang="ru-RU" sz="2400" dirty="0" smtClean="0"/>
              <a:t> Елена Алексеевна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учитель начальных классов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МАОУ лицей №21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г. Иваново</a:t>
            </a:r>
            <a:endParaRPr lang="ru-RU" sz="2400" dirty="0"/>
          </a:p>
        </p:txBody>
      </p:sp>
      <p:pic>
        <p:nvPicPr>
          <p:cNvPr id="4" name="Рисунок 3" descr="ПОЛИШКИН ИВАН АНАТОЛЬЕ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721017" y="1571053"/>
            <a:ext cx="4786347" cy="378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4391918" cy="244770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Рогачев 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 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Николаевич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293096"/>
            <a:ext cx="3744416" cy="136815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2400" dirty="0" err="1" smtClean="0"/>
              <a:t>Ранько</a:t>
            </a:r>
            <a:r>
              <a:rPr lang="ru-RU" sz="2400" dirty="0" smtClean="0"/>
              <a:t> Елена Алексеевна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учитель начальных классов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МАОУ лицей №21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г. Иваново</a:t>
            </a:r>
            <a:endParaRPr lang="ru-RU" sz="2400" dirty="0"/>
          </a:p>
        </p:txBody>
      </p:sp>
      <p:pic>
        <p:nvPicPr>
          <p:cNvPr id="4" name="Рисунок 3" descr="РОГАЧЕВ ПЕТР НИКОЛАЕ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857232"/>
            <a:ext cx="4179105" cy="51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4463356" cy="230482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Сергеев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Григорьевич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293096"/>
            <a:ext cx="3744416" cy="136815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2400" dirty="0" err="1" smtClean="0"/>
              <a:t>Ранько</a:t>
            </a:r>
            <a:r>
              <a:rPr lang="ru-RU" sz="2400" dirty="0" smtClean="0"/>
              <a:t> Елена Алексеевна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учитель начальных классов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МАОУ лицей №21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г. Иваново</a:t>
            </a:r>
            <a:endParaRPr lang="ru-RU" sz="2400" dirty="0"/>
          </a:p>
        </p:txBody>
      </p:sp>
      <p:pic>
        <p:nvPicPr>
          <p:cNvPr id="4" name="Рисунок 3" descr="СЕРГЕЕВ МИХАИЛ ГРИГОРЬЕ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785794"/>
            <a:ext cx="3857634" cy="51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4463356" cy="230482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Титов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Степан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Аксенович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293096"/>
            <a:ext cx="3744416" cy="136815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2400" dirty="0" err="1" smtClean="0"/>
              <a:t>Ранько</a:t>
            </a:r>
            <a:r>
              <a:rPr lang="ru-RU" sz="2400" dirty="0" smtClean="0"/>
              <a:t> Елена Алексеевна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учитель начальных классов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МАОУ лицей №21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г. Иваново</a:t>
            </a:r>
            <a:endParaRPr lang="ru-RU" sz="2400" dirty="0"/>
          </a:p>
        </p:txBody>
      </p:sp>
      <p:pic>
        <p:nvPicPr>
          <p:cNvPr id="4" name="Рисунок 3" descr="ТИТОВ СТЕПАН АКСЕНО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928670"/>
            <a:ext cx="4018370" cy="500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4391918" cy="237626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Шапошников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Иванович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293096"/>
            <a:ext cx="3744416" cy="136815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2400" dirty="0" err="1" smtClean="0"/>
              <a:t>Ранько</a:t>
            </a:r>
            <a:r>
              <a:rPr lang="ru-RU" sz="2400" dirty="0" smtClean="0"/>
              <a:t> Елена Алексеевна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учитель начальных классов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МАОУ лицей №21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г. Иваново</a:t>
            </a:r>
            <a:endParaRPr lang="ru-RU" sz="2400" dirty="0"/>
          </a:p>
        </p:txBody>
      </p:sp>
      <p:pic>
        <p:nvPicPr>
          <p:cNvPr id="4" name="Рисунок 3" descr="ШАПОШНИКОВ АЛЕКСАНДР ИВАНО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306169" y="1337377"/>
            <a:ext cx="5000660" cy="418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4891984" cy="2447702"/>
          </a:xfrm>
        </p:spPr>
        <p:txBody>
          <a:bodyPr>
            <a:noAutofit/>
          </a:bodyPr>
          <a:lstStyle/>
          <a:p>
            <a:r>
              <a:rPr lang="ru-RU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Цума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Леонтьевич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293096"/>
            <a:ext cx="3744416" cy="13681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sz="2400" dirty="0"/>
          </a:p>
        </p:txBody>
      </p:sp>
      <p:pic>
        <p:nvPicPr>
          <p:cNvPr id="5" name="Рисунок 4" descr="ЦУМА МИХАИЛ ЛЕОНТЬЕ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589859" y="1553753"/>
            <a:ext cx="5000660" cy="375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293096"/>
            <a:ext cx="3744416" cy="136815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2400" dirty="0" err="1" smtClean="0"/>
              <a:t>Ранько</a:t>
            </a:r>
            <a:r>
              <a:rPr lang="ru-RU" sz="2400" dirty="0" smtClean="0"/>
              <a:t> Елена Алексеевна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учитель начальных классов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МАОУ лицей №21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г. Иваново</a:t>
            </a:r>
            <a:endParaRPr lang="ru-RU" sz="2400" dirty="0"/>
          </a:p>
        </p:txBody>
      </p:sp>
      <p:pic>
        <p:nvPicPr>
          <p:cNvPr id="6" name="Поклонимся великим тем годам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7488" y="1285860"/>
            <a:ext cx="5929354" cy="444701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857356" y="3571876"/>
            <a:ext cx="45719" cy="841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4677670" cy="2519140"/>
          </a:xfrm>
        </p:spPr>
        <p:txBody>
          <a:bodyPr>
            <a:noAutofit/>
          </a:bodyPr>
          <a:lstStyle/>
          <a:p>
            <a:r>
              <a:rPr lang="ru-RU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Бурдин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Дмитрий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Никитович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293096"/>
            <a:ext cx="3744416" cy="13681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sz="2400" dirty="0"/>
          </a:p>
        </p:txBody>
      </p:sp>
      <p:pic>
        <p:nvPicPr>
          <p:cNvPr id="4" name="Рисунок 3" descr="БУРДИН  ДМИТРИЙ НИКИТО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928670"/>
            <a:ext cx="3964791" cy="5000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1538" y="3643314"/>
            <a:ext cx="3948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Орден Отечественной войны </a:t>
            </a:r>
            <a:r>
              <a:rPr lang="en-US" dirty="0" smtClean="0"/>
              <a:t>I</a:t>
            </a:r>
            <a:r>
              <a:rPr lang="ru-RU" dirty="0" smtClean="0"/>
              <a:t>степени</a:t>
            </a:r>
          </a:p>
          <a:p>
            <a:r>
              <a:rPr lang="ru-RU" dirty="0" smtClean="0"/>
              <a:t>Медаль за победу над Германией</a:t>
            </a:r>
          </a:p>
          <a:p>
            <a:r>
              <a:rPr lang="ru-RU" dirty="0" smtClean="0"/>
              <a:t>Медаль Жукова</a:t>
            </a:r>
          </a:p>
          <a:p>
            <a:r>
              <a:rPr lang="ru-RU" dirty="0" smtClean="0"/>
              <a:t>автоматчик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640960" cy="244827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дороги эти 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позабыть нельзя…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4286256"/>
            <a:ext cx="3744416" cy="13681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42984"/>
            <a:ext cx="4820546" cy="235802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Грибов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 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Иванович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293096"/>
            <a:ext cx="3744416" cy="13681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sz="2400" dirty="0"/>
          </a:p>
        </p:txBody>
      </p:sp>
      <p:pic>
        <p:nvPicPr>
          <p:cNvPr id="4" name="Рисунок 3" descr="ГРИБОВ ПЕТР ИВАНО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928670"/>
            <a:ext cx="3857666" cy="5072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3643314"/>
            <a:ext cx="4372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Орден Отечественной войны </a:t>
            </a:r>
            <a:r>
              <a:rPr lang="en-US" dirty="0" smtClean="0"/>
              <a:t>I</a:t>
            </a:r>
            <a:r>
              <a:rPr lang="ru-RU" dirty="0" smtClean="0"/>
              <a:t>степени</a:t>
            </a:r>
          </a:p>
          <a:p>
            <a:r>
              <a:rPr lang="ru-RU" dirty="0" smtClean="0"/>
              <a:t>Медаль за победу над Германией</a:t>
            </a:r>
          </a:p>
          <a:p>
            <a:r>
              <a:rPr lang="ru-RU" dirty="0" smtClean="0"/>
              <a:t>Медаль Жукова</a:t>
            </a:r>
          </a:p>
          <a:p>
            <a:r>
              <a:rPr lang="ru-RU" dirty="0" smtClean="0"/>
              <a:t>Командир отделения инженерной бригады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142984"/>
            <a:ext cx="5000628" cy="2071702"/>
          </a:xfrm>
        </p:spPr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Большаков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Иванович 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293096"/>
            <a:ext cx="3744416" cy="13681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sz="2400" dirty="0"/>
          </a:p>
        </p:txBody>
      </p:sp>
      <p:pic>
        <p:nvPicPr>
          <p:cNvPr id="5" name="Рисунок 4" descr="БОЛЬШАКОВ НИКОЛАЙ ИВАНО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1071546"/>
            <a:ext cx="3643302" cy="4857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1538" y="3357562"/>
            <a:ext cx="4006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Орден Отечественной войны </a:t>
            </a:r>
            <a:r>
              <a:rPr lang="en-US" dirty="0" smtClean="0"/>
              <a:t>I</a:t>
            </a:r>
            <a:r>
              <a:rPr lang="ru-RU" dirty="0" smtClean="0"/>
              <a:t> степени</a:t>
            </a:r>
          </a:p>
          <a:p>
            <a:r>
              <a:rPr lang="ru-RU" dirty="0" smtClean="0"/>
              <a:t>Медаль за победу над Германией</a:t>
            </a:r>
          </a:p>
          <a:p>
            <a:r>
              <a:rPr lang="ru-RU" dirty="0" smtClean="0"/>
              <a:t>Медаль Жукова</a:t>
            </a:r>
          </a:p>
          <a:p>
            <a:r>
              <a:rPr lang="ru-RU" dirty="0" smtClean="0"/>
              <a:t>Наводчик 72 стрелковый полк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4820546" cy="244770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Жуков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Иванович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293096"/>
            <a:ext cx="3744416" cy="13681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sz="2400" dirty="0"/>
          </a:p>
        </p:txBody>
      </p:sp>
      <p:pic>
        <p:nvPicPr>
          <p:cNvPr id="4" name="Рисунок 3" descr="ЖУКОВ ИВАН ИВАНО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5645" y="857232"/>
            <a:ext cx="3857652" cy="5143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3571876"/>
            <a:ext cx="39668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Орден Красной Звезды</a:t>
            </a:r>
          </a:p>
          <a:p>
            <a:r>
              <a:rPr lang="ru-RU" dirty="0" smtClean="0"/>
              <a:t>Орден Славы </a:t>
            </a:r>
            <a:r>
              <a:rPr lang="en-US" dirty="0" smtClean="0"/>
              <a:t>III</a:t>
            </a:r>
            <a:r>
              <a:rPr lang="ru-RU" dirty="0" smtClean="0"/>
              <a:t> степени</a:t>
            </a:r>
          </a:p>
          <a:p>
            <a:r>
              <a:rPr lang="ru-RU" dirty="0" smtClean="0"/>
              <a:t>Ордена Отечественной войны </a:t>
            </a:r>
            <a:r>
              <a:rPr lang="en-US" dirty="0" smtClean="0"/>
              <a:t>I </a:t>
            </a:r>
            <a:r>
              <a:rPr lang="ru-RU" dirty="0" smtClean="0"/>
              <a:t>и</a:t>
            </a:r>
            <a:r>
              <a:rPr lang="en-US" dirty="0" smtClean="0"/>
              <a:t> II </a:t>
            </a:r>
            <a:r>
              <a:rPr lang="ru-RU" dirty="0" smtClean="0"/>
              <a:t>ст.</a:t>
            </a:r>
            <a:endParaRPr lang="en-US" dirty="0" smtClean="0"/>
          </a:p>
          <a:p>
            <a:r>
              <a:rPr lang="ru-RU" dirty="0" smtClean="0"/>
              <a:t>Медаль за победу над Германией</a:t>
            </a:r>
          </a:p>
          <a:p>
            <a:r>
              <a:rPr lang="ru-RU" dirty="0" smtClean="0"/>
              <a:t>Медаль Жукова</a:t>
            </a:r>
          </a:p>
          <a:p>
            <a:r>
              <a:rPr lang="ru-RU" dirty="0" smtClean="0"/>
              <a:t>Командир минометного отделения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5034860" cy="2376264"/>
          </a:xfrm>
        </p:spPr>
        <p:txBody>
          <a:bodyPr>
            <a:noAutofit/>
          </a:bodyPr>
          <a:lstStyle/>
          <a:p>
            <a:r>
              <a:rPr lang="ru-RU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Колыхалов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Алексей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Иванович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293096"/>
            <a:ext cx="3744416" cy="13681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sz="2400" dirty="0"/>
          </a:p>
        </p:txBody>
      </p:sp>
      <p:pic>
        <p:nvPicPr>
          <p:cNvPr id="5" name="Рисунок 4" descr="КОЛЫХАЛОВ АЛЕКСЕЙ ИВАНО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20495" y="1665993"/>
            <a:ext cx="5072098" cy="35974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5852" y="3429000"/>
            <a:ext cx="34715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Орден Отечественной войны </a:t>
            </a:r>
            <a:r>
              <a:rPr lang="en-US" dirty="0" smtClean="0"/>
              <a:t>I</a:t>
            </a:r>
            <a:r>
              <a:rPr lang="ru-RU" dirty="0" smtClean="0"/>
              <a:t> ст.</a:t>
            </a:r>
          </a:p>
          <a:p>
            <a:r>
              <a:rPr lang="ru-RU" dirty="0" smtClean="0"/>
              <a:t>Медаль за Отвагу</a:t>
            </a:r>
          </a:p>
          <a:p>
            <a:r>
              <a:rPr lang="ru-RU" dirty="0" smtClean="0"/>
              <a:t>Медаль за взятие Вены</a:t>
            </a:r>
          </a:p>
          <a:p>
            <a:r>
              <a:rPr lang="ru-RU" dirty="0" smtClean="0"/>
              <a:t>Медаль Жукова</a:t>
            </a:r>
          </a:p>
          <a:p>
            <a:r>
              <a:rPr lang="ru-RU" dirty="0" smtClean="0"/>
              <a:t>Медаль за победу над Германией</a:t>
            </a:r>
          </a:p>
          <a:p>
            <a:r>
              <a:rPr lang="ru-RU" dirty="0" smtClean="0"/>
              <a:t>Радист 348 стрелковый полк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4534794" cy="244770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Селезнев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Алексей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Тимофеевич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293096"/>
            <a:ext cx="3744416" cy="13681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sz="2400" dirty="0"/>
          </a:p>
        </p:txBody>
      </p:sp>
      <p:pic>
        <p:nvPicPr>
          <p:cNvPr id="4" name="Рисунок 3" descr="СЕЛЕЗНЕВ АЛЕКСЕЙ ТИМОФЕЕВИЧ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857232"/>
            <a:ext cx="4140060" cy="5143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3500438"/>
            <a:ext cx="42970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Орден Отечественной войны </a:t>
            </a:r>
            <a:r>
              <a:rPr lang="en-US" dirty="0" smtClean="0"/>
              <a:t>I</a:t>
            </a:r>
            <a:r>
              <a:rPr lang="ru-RU" dirty="0" smtClean="0"/>
              <a:t> ст.</a:t>
            </a:r>
          </a:p>
          <a:p>
            <a:r>
              <a:rPr lang="ru-RU" dirty="0" smtClean="0"/>
              <a:t>Медаль за Отвагу</a:t>
            </a:r>
          </a:p>
          <a:p>
            <a:r>
              <a:rPr lang="ru-RU" dirty="0" smtClean="0"/>
              <a:t>Медаль за победу над Германией</a:t>
            </a:r>
          </a:p>
          <a:p>
            <a:r>
              <a:rPr lang="ru-RU" dirty="0" smtClean="0"/>
              <a:t>Медаль Жукова</a:t>
            </a:r>
          </a:p>
          <a:p>
            <a:r>
              <a:rPr lang="ru-RU" dirty="0" smtClean="0"/>
              <a:t>Стрелок 168 </a:t>
            </a:r>
            <a:r>
              <a:rPr lang="ru-RU" dirty="0" err="1" smtClean="0"/>
              <a:t>артеллерийский</a:t>
            </a:r>
            <a:r>
              <a:rPr lang="ru-RU" dirty="0" smtClean="0"/>
              <a:t> стрелковый </a:t>
            </a:r>
          </a:p>
          <a:p>
            <a:r>
              <a:rPr lang="ru-RU" dirty="0" smtClean="0"/>
              <a:t>полк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4891984" cy="2447702"/>
          </a:xfrm>
        </p:spPr>
        <p:txBody>
          <a:bodyPr>
            <a:noAutofit/>
          </a:bodyPr>
          <a:lstStyle/>
          <a:p>
            <a:r>
              <a:rPr lang="ru-RU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Азаркин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Сергей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Поликарпович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293096"/>
            <a:ext cx="3744416" cy="13681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sz="2400" dirty="0"/>
          </a:p>
        </p:txBody>
      </p:sp>
      <p:pic>
        <p:nvPicPr>
          <p:cNvPr id="4" name="Рисунок 3" descr="АЗАРКИН СЕРГЕЙ ПОЛИКАРПО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1000108"/>
            <a:ext cx="3714758" cy="495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4820546" cy="2376264"/>
          </a:xfrm>
        </p:spPr>
        <p:txBody>
          <a:bodyPr>
            <a:noAutofit/>
          </a:bodyPr>
          <a:lstStyle/>
          <a:p>
            <a:r>
              <a:rPr lang="ru-RU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Бяхов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Сергеевич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293096"/>
            <a:ext cx="3744416" cy="13681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sz="2400" dirty="0" smtClean="0"/>
          </a:p>
        </p:txBody>
      </p:sp>
      <p:pic>
        <p:nvPicPr>
          <p:cNvPr id="4" name="Рисунок 3" descr="БЯХОВ ИВАН СЕРГЕЕ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857233"/>
            <a:ext cx="3786195" cy="504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253</Words>
  <Application>Microsoft Office PowerPoint</Application>
  <PresentationFormat>Экран (4:3)</PresentationFormat>
  <Paragraphs>85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Тема Office</vt:lpstr>
      <vt:lpstr>НАШИ ВЕТЕРАНЫ  </vt:lpstr>
      <vt:lpstr>Бурдин Дмитрий Никитович</vt:lpstr>
      <vt:lpstr>Грибов Петр  Иванович</vt:lpstr>
      <vt:lpstr> Большаков Николай Иванович  </vt:lpstr>
      <vt:lpstr>Жуков Иван Иванович</vt:lpstr>
      <vt:lpstr>Колыхалов  Алексей Иванович</vt:lpstr>
      <vt:lpstr>Селезнев Алексей Тимофеевич</vt:lpstr>
      <vt:lpstr>Азаркин  Сергей Поликарпович</vt:lpstr>
      <vt:lpstr>Бяхов  Иван  Сергеевич</vt:lpstr>
      <vt:lpstr>Грунин Григорий Иванович</vt:lpstr>
      <vt:lpstr>Киселев Василий Нестерович</vt:lpstr>
      <vt:lpstr>Митюшин Николай  Михайлович</vt:lpstr>
      <vt:lpstr>Полишкин  Иван  Анатольевич</vt:lpstr>
      <vt:lpstr>Рогачев  Петр  Николаевич</vt:lpstr>
      <vt:lpstr>Сергеев Михаил Григорьевич</vt:lpstr>
      <vt:lpstr>Титов Степан Аксенович</vt:lpstr>
      <vt:lpstr>Шапошников Александр Иванович</vt:lpstr>
      <vt:lpstr>Цума Михаил Леонтьевич</vt:lpstr>
      <vt:lpstr>Презентация PowerPoint</vt:lpstr>
      <vt:lpstr>Нам дороги эти  позабыть нельзя…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Информатика</cp:lastModifiedBy>
  <cp:revision>33</cp:revision>
  <dcterms:created xsi:type="dcterms:W3CDTF">2015-04-19T15:51:03Z</dcterms:created>
  <dcterms:modified xsi:type="dcterms:W3CDTF">2015-05-06T07:04:48Z</dcterms:modified>
</cp:coreProperties>
</file>